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GNcVnMQBgu/DV/IC0vD1Ia5/x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Sans-italic.fntdata"/><Relationship Id="rId6" Type="http://schemas.openxmlformats.org/officeDocument/2006/relationships/slide" Target="slides/slide1.xml"/><Relationship Id="rId18" Type="http://schemas.openxmlformats.org/officeDocument/2006/relationships/font" Target="fonts/Nuni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1074ddf7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1074ddf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074ddf7e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21074ddf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802c964a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0802c964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1ff27109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d1ff2710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://localhost:3000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58525" y="648575"/>
            <a:ext cx="8520600" cy="10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Inwood Bagels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931475" y="2106025"/>
            <a:ext cx="51747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Team 2</a:t>
            </a:r>
            <a:endParaRPr sz="2100"/>
          </a:p>
        </p:txBody>
      </p:sp>
      <p:sp>
        <p:nvSpPr>
          <p:cNvPr id="56" name="Google Shape;56;p1"/>
          <p:cNvSpPr txBox="1"/>
          <p:nvPr>
            <p:ph idx="4294967295" type="body"/>
          </p:nvPr>
        </p:nvSpPr>
        <p:spPr>
          <a:xfrm>
            <a:off x="3393450" y="2592325"/>
            <a:ext cx="2357100" cy="18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Gaelle Giles - Project Manager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Adams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Ponticiello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Masha Obaturova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Hemawsi Gorrela -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Nandu Devarasetty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Business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Abhilash Gubbala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QA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Brindavani Pathuri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1074ddf7e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121074ddf7e_0_5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Update User Account</a:t>
            </a:r>
            <a:endParaRPr/>
          </a:p>
        </p:txBody>
      </p:sp>
      <p:pic>
        <p:nvPicPr>
          <p:cNvPr id="128" name="Google Shape;128;g121074ddf7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500" y="929700"/>
            <a:ext cx="5454233" cy="40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1074ddf7e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g121074ddf7e_0_12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Edit Item cost/description</a:t>
            </a:r>
            <a:endParaRPr/>
          </a:p>
        </p:txBody>
      </p:sp>
      <p:sp>
        <p:nvSpPr>
          <p:cNvPr id="135" name="Google Shape;135;g121074ddf7e_0_12"/>
          <p:cNvSpPr txBox="1"/>
          <p:nvPr/>
        </p:nvSpPr>
        <p:spPr>
          <a:xfrm>
            <a:off x="2610650" y="21861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21074ddf7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13" y="1097375"/>
            <a:ext cx="5309476" cy="388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 rot="-415412">
            <a:off x="7496546" y="3033579"/>
            <a:ext cx="540836" cy="48611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rot="2466588">
            <a:off x="5292570" y="2066641"/>
            <a:ext cx="439576" cy="4197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rot="-1609360">
            <a:off x="6219880" y="2222185"/>
            <a:ext cx="316318" cy="30203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 rot="2926260">
            <a:off x="8082062" y="2417615"/>
            <a:ext cx="236901" cy="2262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-1609447">
            <a:off x="7096239" y="902262"/>
            <a:ext cx="213441" cy="2038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2"/>
          <p:cNvSpPr/>
          <p:nvPr/>
        </p:nvSpPr>
        <p:spPr>
          <a:xfrm rot="1941036">
            <a:off x="7228588" y="1881050"/>
            <a:ext cx="540838" cy="4861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 rot="-2700000">
            <a:off x="6135904" y="3052954"/>
            <a:ext cx="595442" cy="60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 rot="1374814">
            <a:off x="5873689" y="1090040"/>
            <a:ext cx="663572" cy="6199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 rot="2926476">
            <a:off x="6930319" y="2573463"/>
            <a:ext cx="289541" cy="2499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>
            <p:ph idx="4294967295" type="body"/>
          </p:nvPr>
        </p:nvSpPr>
        <p:spPr>
          <a:xfrm>
            <a:off x="394050" y="3783800"/>
            <a:ext cx="5774700" cy="110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GitHub URL:</a:t>
            </a:r>
            <a:br>
              <a:rPr b="1" lang="en" sz="2200"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22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</a:rPr>
              <a:t>https://github.com/Team2-Inwood-Bagels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3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425" y="929700"/>
            <a:ext cx="7302676" cy="40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4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b="11628" l="5996" r="14156" t="14022"/>
          <a:stretch/>
        </p:blipFill>
        <p:spPr>
          <a:xfrm>
            <a:off x="2062725" y="1022450"/>
            <a:ext cx="7081277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5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02c964a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g10802c964a3_0_0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Documentation Folder</a:t>
            </a:r>
            <a:endParaRPr/>
          </a:p>
        </p:txBody>
      </p:sp>
      <p:pic>
        <p:nvPicPr>
          <p:cNvPr id="98" name="Google Shape;98;g10802c964a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825" y="945050"/>
            <a:ext cx="8167659" cy="396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6"/>
          <p:cNvSpPr txBox="1"/>
          <p:nvPr>
            <p:ph idx="4294967295" type="title"/>
          </p:nvPr>
        </p:nvSpPr>
        <p:spPr>
          <a:xfrm>
            <a:off x="358650" y="381000"/>
            <a:ext cx="7935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Testing on branches before merging PRs</a:t>
            </a:r>
            <a:endParaRPr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150" y="1168250"/>
            <a:ext cx="7877688" cy="358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7"/>
          <p:cNvSpPr txBox="1"/>
          <p:nvPr>
            <p:ph type="title"/>
          </p:nvPr>
        </p:nvSpPr>
        <p:spPr>
          <a:xfrm>
            <a:off x="311700" y="233925"/>
            <a:ext cx="28080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Build &amp; Run Precedures </a:t>
            </a:r>
            <a:endParaRPr/>
          </a:p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Node.js should be installed on the machine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Clone from the GitHUB remote repository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Open the Project in the Text Editor of your choice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 sure to be in a /Client folder 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Client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>
              <a:solidFill>
                <a:srgbClr val="FF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Open the browser window and </a:t>
            </a:r>
            <a:r>
              <a:rPr b="1" lang="en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http://localhost:3000/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Important: 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configuration file with the API keys and other credentials are not stored in a public GitHUB repo. In order to maintain it, please, reach out to the Lead Developer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1ff27109b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gd1ff27109b_0_10"/>
          <p:cNvSpPr txBox="1"/>
          <p:nvPr>
            <p:ph type="title"/>
          </p:nvPr>
        </p:nvSpPr>
        <p:spPr>
          <a:xfrm>
            <a:off x="311700" y="233925"/>
            <a:ext cx="39972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Working on User Stories Procedure And Testing</a:t>
            </a:r>
            <a:endParaRPr/>
          </a:p>
        </p:txBody>
      </p:sp>
      <p:sp>
        <p:nvSpPr>
          <p:cNvPr id="120" name="Google Shape;120;gd1ff27109b_0_10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Create a branch from main branch starting with the name of the developer followed by slash with the description of the task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git checkout -b’masha/cart’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Work, commit, OPen a Pull Request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Reach out to QA to ask to do a smoke test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1" name="Google Shape;121;gd1ff27109b_0_10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Ask another developer to Review a PR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Address comments in a review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Address comments of QA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When everything is ok, merge it to main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Before starting to work,  always run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git fetch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git pull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